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6" d="100"/>
          <a:sy n="106" d="100"/>
        </p:scale>
        <p:origin x="52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8497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60721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MicroPython Clocks and Watches: Timekeeping Meets Coding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431744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Explore the intersection of timekeeping, art, and computational thinking. This guide introduces students to building customized clocks and watches using low-cost parts and MicroPython code.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5867876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744" y="5875496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26687" y="5850017"/>
            <a:ext cx="2135148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kern="0" spc="-38" dirty="0">
                <a:solidFill>
                  <a:srgbClr val="272525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Dan McCreary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35826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Why This Book?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69045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2509" y="2790706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269045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Student Fascination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185993"/>
            <a:ext cx="2836783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STEM students are excited about timekeeping projects. They're motivated to learn Python for customized devices.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269045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876443" y="2790706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2690455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Project-Based Learning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3537942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Students pick their own projects. Rich set of starter projects available for modification.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560963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022509" y="5709880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560963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Hands-On Approach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105168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Fixing and modifying projects leads to faster learning than traditional lectures.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116687"/>
            <a:ext cx="651974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The Allure of Timekeeping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181457" y="2179677"/>
            <a:ext cx="30480" cy="4933236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435477" y="2702838"/>
            <a:ext cx="837724" cy="30480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27437" y="244887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112222" y="2549128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513290" y="24189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Ancient Sundials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513290" y="2914531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Humans have always been fascinated by measuring time.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435477" y="4299347"/>
            <a:ext cx="837724" cy="30480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927437" y="4045387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112222" y="4145637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513290" y="40155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Modern Smartwatches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513290" y="4511040"/>
            <a:ext cx="57929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Digital innovation continues to drive timekeeping forward.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1435477" y="5895856"/>
            <a:ext cx="837724" cy="30480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927437" y="564189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1112222" y="5742146"/>
            <a:ext cx="16895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53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513290" y="56120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MicroPython Projects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513290" y="6107549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Serve as an entry point to coding and computational thinking.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56348"/>
            <a:ext cx="686109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Tapping into Child Curiosity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872972" y="28520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Wonder</a:t>
            </a:r>
            <a:endParaRPr lang="en-US" sz="2200" b="1" dirty="0"/>
          </a:p>
        </p:txBody>
      </p:sp>
      <p:sp>
        <p:nvSpPr>
          <p:cNvPr id="4" name="Text 2"/>
          <p:cNvSpPr/>
          <p:nvPr/>
        </p:nvSpPr>
        <p:spPr>
          <a:xfrm>
            <a:off x="837724" y="3347561"/>
            <a:ext cx="38514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Children are captivated by the ticking of clocks and changing digital displays.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327815" y="3168491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23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9941243" y="285202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Questions</a:t>
            </a:r>
            <a:endParaRPr lang="en-US" sz="2200" b="1" dirty="0"/>
          </a:p>
        </p:txBody>
      </p:sp>
      <p:sp>
        <p:nvSpPr>
          <p:cNvPr id="8" name="Text 5"/>
          <p:cNvSpPr/>
          <p:nvPr/>
        </p:nvSpPr>
        <p:spPr>
          <a:xfrm>
            <a:off x="9941243" y="3347561"/>
            <a:ext cx="38514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They ask how it works and what makes it tick.</a:t>
            </a:r>
            <a:endParaRPr lang="en-US" sz="18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538686" y="3554254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23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1" name="Text 7"/>
          <p:cNvSpPr/>
          <p:nvPr/>
        </p:nvSpPr>
        <p:spPr>
          <a:xfrm>
            <a:off x="9941243" y="52986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Creation</a:t>
            </a:r>
            <a:endParaRPr lang="en-US" sz="2200" b="1" dirty="0"/>
          </a:p>
        </p:txBody>
      </p:sp>
      <p:sp>
        <p:nvSpPr>
          <p:cNvPr id="12" name="Text 8"/>
          <p:cNvSpPr/>
          <p:nvPr/>
        </p:nvSpPr>
        <p:spPr>
          <a:xfrm>
            <a:off x="9941243" y="5794177"/>
            <a:ext cx="38514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MicroPython projects allow them to create their own timekeeping devices.</a:t>
            </a:r>
            <a:endParaRPr lang="en-US" sz="18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152924" y="5765125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23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0"/>
          <p:cNvSpPr/>
          <p:nvPr/>
        </p:nvSpPr>
        <p:spPr>
          <a:xfrm>
            <a:off x="1872972" y="52986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Learning</a:t>
            </a:r>
            <a:endParaRPr lang="en-US" sz="2200" b="1" dirty="0"/>
          </a:p>
        </p:txBody>
      </p:sp>
      <p:sp>
        <p:nvSpPr>
          <p:cNvPr id="16" name="Text 11"/>
          <p:cNvSpPr/>
          <p:nvPr/>
        </p:nvSpPr>
        <p:spPr>
          <a:xfrm>
            <a:off x="837724" y="5794177"/>
            <a:ext cx="385143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process kindles creativity and innovation.</a:t>
            </a:r>
            <a:endParaRPr lang="en-US" sz="18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942052" y="5379363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23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2555" y="355144"/>
            <a:ext cx="829425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From Lectures to Tangible Results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Traditional Method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Long lectures often fail to hold young learners' attention.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5345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Project-Based Learning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Children become active creators, not passive recipients of information.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328243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MicroPython Clock Project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journey in problem-solving, critical thinking, and perseverance.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19376"/>
            <a:ext cx="1056608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Building Blocks of Computational Thinking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814" y="1902143"/>
            <a:ext cx="1603058" cy="135719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1572" y="2509004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5117187" y="2141458"/>
            <a:ext cx="271462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Problem Solving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117187" y="2636996"/>
            <a:ext cx="271462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Approach problems logically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937641" y="3273981"/>
            <a:ext cx="8795266" cy="15240"/>
          </a:xfrm>
          <a:prstGeom prst="roundRect">
            <a:avLst>
              <a:gd name="adj" fmla="val 659712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285" y="3319105"/>
            <a:ext cx="3206234" cy="135719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001572" y="3758327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6"/>
          <p:cNvSpPr/>
          <p:nvPr/>
        </p:nvSpPr>
        <p:spPr>
          <a:xfrm>
            <a:off x="5918835" y="35584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Task Breakdown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918835" y="4053959"/>
            <a:ext cx="321885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Break problems into smaller tasks</a:t>
            </a:r>
            <a:endParaRPr lang="en-US" sz="1850" dirty="0"/>
          </a:p>
        </p:txBody>
      </p:sp>
      <p:sp>
        <p:nvSpPr>
          <p:cNvPr id="12" name="Shape 8"/>
          <p:cNvSpPr/>
          <p:nvPr/>
        </p:nvSpPr>
        <p:spPr>
          <a:xfrm>
            <a:off x="5739289" y="4690943"/>
            <a:ext cx="7993618" cy="15240"/>
          </a:xfrm>
          <a:prstGeom prst="roundRect">
            <a:avLst>
              <a:gd name="adj" fmla="val 659712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1638" y="4736068"/>
            <a:ext cx="4809411" cy="135719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4001453" y="5175290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5" name="Text 10"/>
          <p:cNvSpPr/>
          <p:nvPr/>
        </p:nvSpPr>
        <p:spPr>
          <a:xfrm>
            <a:off x="6720364" y="49753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Efficient Solutions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6720364" y="5470922"/>
            <a:ext cx="313884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Find optimal ways to solve issues</a:t>
            </a:r>
            <a:endParaRPr lang="en-US" sz="1850" dirty="0"/>
          </a:p>
        </p:txBody>
      </p:sp>
      <p:sp>
        <p:nvSpPr>
          <p:cNvPr id="17" name="Shape 12"/>
          <p:cNvSpPr/>
          <p:nvPr/>
        </p:nvSpPr>
        <p:spPr>
          <a:xfrm>
            <a:off x="6540818" y="6107906"/>
            <a:ext cx="7192089" cy="15240"/>
          </a:xfrm>
          <a:prstGeom prst="roundRect">
            <a:avLst>
              <a:gd name="adj" fmla="val 659712"/>
            </a:avLst>
          </a:prstGeom>
          <a:solidFill>
            <a:srgbClr val="D6BAD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0109" y="6153031"/>
            <a:ext cx="6412587" cy="1357193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4001572" y="6592253"/>
            <a:ext cx="1495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350" dirty="0"/>
          </a:p>
        </p:txBody>
      </p:sp>
      <p:sp>
        <p:nvSpPr>
          <p:cNvPr id="20" name="Text 14"/>
          <p:cNvSpPr/>
          <p:nvPr/>
        </p:nvSpPr>
        <p:spPr>
          <a:xfrm>
            <a:off x="7522012" y="6392347"/>
            <a:ext cx="26154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Practical Application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7522012" y="6887885"/>
            <a:ext cx="261544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timekeeping devices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4769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Social Construction: Shared Creation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314700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71059" y="356163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Display Case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71059" y="4057174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Showcase clocks and watches in school libraries.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314700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424993" y="356163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Unique Stories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4993" y="4057174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Each device represents a young coder's journey.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309473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71059" y="55564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Collaborative Learning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71059" y="6051947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Children learn from each other, fostering teamwork and community.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7692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Evolution of Learning: From ATmega328P to Raspberry Pi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843927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93513" y="30832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2014: ATmega328P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93513" y="357878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Required deep knowledge and low-level C programming.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4280178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93513" y="45194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Today: Raspberry Pi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93513" y="5015032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Runs full Python interpreter with 264K RAM.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5716429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393513" y="59557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Future: AI-Assisted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393513" y="6451283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Novice programmers can quickly achieve great things.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360</Words>
  <Application>Microsoft Macintosh PowerPoint</Application>
  <PresentationFormat>Custom</PresentationFormat>
  <Paragraphs>78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Source Sans Pro</vt:lpstr>
      <vt:lpstr>Source Sans Pro Bold</vt:lpstr>
      <vt:lpstr>Source Serif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Dan McCreary</cp:lastModifiedBy>
  <cp:revision>2</cp:revision>
  <dcterms:created xsi:type="dcterms:W3CDTF">2025-02-21T04:56:52Z</dcterms:created>
  <dcterms:modified xsi:type="dcterms:W3CDTF">2025-02-21T04:59:16Z</dcterms:modified>
</cp:coreProperties>
</file>